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4" r:id="rId2"/>
    <p:sldId id="292" r:id="rId3"/>
    <p:sldId id="295" r:id="rId4"/>
    <p:sldId id="296" r:id="rId5"/>
    <p:sldId id="293" r:id="rId6"/>
    <p:sldId id="297" r:id="rId7"/>
    <p:sldId id="298" r:id="rId8"/>
    <p:sldId id="29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DAE3F3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B213C-D45B-4FE5-AC58-0EF0AB495D09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52F66-6FCA-481D-8A3D-48066778E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24E1-F573-40B8-AE90-16A75EC9877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49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14400" y="3398839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6E5F5-F320-41AD-89AA-767C93EB7CFF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8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A9385C-538F-4893-9A5A-6B4710585740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5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263C78-214C-4AC0-86D8-9AF98C067933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3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76800"/>
          </a:xfrm>
        </p:spPr>
        <p:txBody>
          <a:bodyPr/>
          <a:lstStyle>
            <a:lvl2pPr>
              <a:buClr>
                <a:srgbClr val="003E71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4E6F87-9CFA-4372-87A5-AE40B951C10E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8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75784" y="4598989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AAADD2-57BD-4FE2-B72F-56A95508C8BB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04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464E1B-2A01-42BD-B6F4-B661002EB0A6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5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3742796" y="4045480"/>
            <a:ext cx="4708525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DCAC0F-1879-4B68-87A6-CABE16E9BA1A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B33FE6-42C0-47CA-835E-6B145589EEB4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9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96275E-EF81-4451-B7BE-621610373E80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03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911754" y="3580343"/>
            <a:ext cx="5578475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6C7DCB-E6A7-46D0-96CC-41615779FB91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3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911F8-F3A8-4FEB-B577-52D6DB89CFDC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8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12192000" cy="365125"/>
          </a:xfrm>
          <a:prstGeom prst="rect">
            <a:avLst/>
          </a:prstGeom>
          <a:solidFill>
            <a:srgbClr val="003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9051"/>
            <a:ext cx="3860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fld id="{DEC0F4FA-187B-4272-B0B2-1C37FB490571}" type="datetime1">
              <a:rPr lang="en-US" smtClean="0"/>
              <a:t>3/6/2023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9051"/>
            <a:ext cx="54864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9051"/>
            <a:ext cx="14224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fld id="{4475BAEC-E2D5-4F68-A525-98065435A5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005" y="5657123"/>
            <a:ext cx="2890999" cy="120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11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754DD43-1951-417A-8160-3815320E22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1" t="14864" r="-1" b="7532"/>
          <a:stretch/>
        </p:blipFill>
        <p:spPr>
          <a:xfrm>
            <a:off x="3923932" y="3505200"/>
            <a:ext cx="3817396" cy="330495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79233" y="1289221"/>
            <a:ext cx="10797702" cy="1927225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LIMBIC-CENC: Participant Travel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4890" y="3505200"/>
            <a:ext cx="8534400" cy="17526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Joe Montanari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58C78B-A7BD-46D8-9AD6-5B878D35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92F7C-CF24-4646-9E48-7DC6B205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2AA04-4D12-4D7F-B4DD-CC85E4A1F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travel process</a:t>
            </a:r>
          </a:p>
          <a:p>
            <a:r>
              <a:rPr lang="en-US" dirty="0"/>
              <a:t>Properly fill out the necessary documentation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E2C62-C0A2-430E-A0E9-269ADC33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4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6306C-9135-4E66-AE01-DC3512DD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Travel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56D4B-EAAD-4B68-ADB7-2029E34C1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LIMBIC-CENC Travel Form for the Participant</a:t>
            </a:r>
          </a:p>
          <a:p>
            <a:r>
              <a:rPr lang="en-US" dirty="0"/>
              <a:t>Securely email the from to the LIMBIC-CENC Retention Officer</a:t>
            </a:r>
          </a:p>
          <a:p>
            <a:r>
              <a:rPr lang="en-US" dirty="0"/>
              <a:t>Retention Officer will contact the participant and cover all the necessary information</a:t>
            </a:r>
          </a:p>
          <a:p>
            <a:r>
              <a:rPr lang="en-US" dirty="0"/>
              <a:t>During the visit, have the Participant complete the VCU Reimbursement Form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56FBF-B47C-45A7-BD6A-55D00781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7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5B4D-B48B-46C3-BEBF-DD50BE5A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Reimbursements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1DF3F-2157-4B44-AE90-779C4882F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Parking</a:t>
            </a:r>
          </a:p>
          <a:p>
            <a:r>
              <a:rPr lang="en-US" dirty="0"/>
              <a:t>Tolls</a:t>
            </a:r>
          </a:p>
          <a:p>
            <a:r>
              <a:rPr lang="en-US" dirty="0"/>
              <a:t>Taxi</a:t>
            </a:r>
          </a:p>
          <a:p>
            <a:r>
              <a:rPr lang="en-US" dirty="0"/>
              <a:t>Hotel (up to the site’s government rates)</a:t>
            </a:r>
          </a:p>
          <a:p>
            <a:r>
              <a:rPr lang="en-US" dirty="0"/>
              <a:t>Mileage </a:t>
            </a:r>
          </a:p>
          <a:p>
            <a:pPr marL="0" indent="0">
              <a:buNone/>
            </a:pPr>
            <a:r>
              <a:rPr lang="en-US" dirty="0"/>
              <a:t>*In addition to these reimbursements, the participant will receive per diem for meals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0FA97-FC45-46CB-8735-63748783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80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3D13D5F-D847-4912-98E1-F2C3A2B7D94E}"/>
              </a:ext>
            </a:extLst>
          </p:cNvPr>
          <p:cNvSpPr/>
          <p:nvPr/>
        </p:nvSpPr>
        <p:spPr>
          <a:xfrm>
            <a:off x="3710866" y="1393794"/>
            <a:ext cx="4234649" cy="54642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F805-4C76-411C-891A-C249C894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LIMBIC-CENC Travel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D1E27-5A6C-4CA7-87C3-0BC84B72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28922DC-D3CD-472F-A0E0-E5E36BD72F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089128"/>
              </p:ext>
            </p:extLst>
          </p:nvPr>
        </p:nvGraphicFramePr>
        <p:xfrm>
          <a:off x="3741098" y="2104007"/>
          <a:ext cx="4197671" cy="4753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5942845" imgH="6689578" progId="Word.Document.12">
                  <p:embed/>
                </p:oleObj>
              </mc:Choice>
              <mc:Fallback>
                <p:oleObj name="Document" r:id="rId3" imgW="5942845" imgH="66895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41098" y="2104007"/>
                        <a:ext cx="4197671" cy="475399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B6702E4-FEA5-48CB-95F3-628827C4565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175" y="1457235"/>
            <a:ext cx="1849515" cy="713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544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3D13D5F-D847-4912-98E1-F2C3A2B7D94E}"/>
              </a:ext>
            </a:extLst>
          </p:cNvPr>
          <p:cNvSpPr/>
          <p:nvPr/>
        </p:nvSpPr>
        <p:spPr>
          <a:xfrm>
            <a:off x="3710866" y="1393794"/>
            <a:ext cx="4234649" cy="54642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EEF805-4C76-411C-891A-C249C894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LIMBIC-CENC Travel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D1E27-5A6C-4CA7-87C3-0BC84B72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46EF40-9CB6-4BA1-805D-9DBC563A9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402" y="1498319"/>
            <a:ext cx="4101575" cy="535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88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7248-65AF-4BCC-B3C0-519B43AA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Key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443A5-CE27-4CDC-8E83-FAF073925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  <a:p>
            <a:r>
              <a:rPr lang="en-US" dirty="0"/>
              <a:t>Emails</a:t>
            </a:r>
          </a:p>
          <a:p>
            <a:r>
              <a:rPr lang="en-US" dirty="0"/>
              <a:t>Confirmation of Dates/Times</a:t>
            </a:r>
          </a:p>
          <a:p>
            <a:r>
              <a:rPr lang="en-US" dirty="0"/>
              <a:t>Receipts  </a:t>
            </a:r>
          </a:p>
          <a:p>
            <a:r>
              <a:rPr lang="en-US" dirty="0"/>
              <a:t>Make the most of the visit (blood draw and MRI)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Please Remember- Communication is Key!!!!!!!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F8C3D-2C24-4308-8F23-DD1414A6A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9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3A802-C48F-4135-B488-35341678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38400"/>
            <a:ext cx="109728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270F5E-39F9-49C5-861B-846B19DB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BAEC-E2D5-4F68-A525-98065435A54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06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lar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23939</TotalTime>
  <Words>134</Words>
  <Application>Microsoft Office PowerPoint</Application>
  <PresentationFormat>Widescreen</PresentationFormat>
  <Paragraphs>38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1_Clarity</vt:lpstr>
      <vt:lpstr>Microsoft Word Document</vt:lpstr>
      <vt:lpstr>LIMBIC-CENC: Participant Travel</vt:lpstr>
      <vt:lpstr>Objectives</vt:lpstr>
      <vt:lpstr>Travel Process</vt:lpstr>
      <vt:lpstr>Reimbursements </vt:lpstr>
      <vt:lpstr>LIMBIC-CENC Travel Form</vt:lpstr>
      <vt:lpstr>LIMBIC-CENC Travel Form</vt:lpstr>
      <vt:lpstr>Key Notes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Joseph Montanari</cp:lastModifiedBy>
  <cp:revision>205</cp:revision>
  <dcterms:created xsi:type="dcterms:W3CDTF">2020-08-13T06:38:44Z</dcterms:created>
  <dcterms:modified xsi:type="dcterms:W3CDTF">2023-03-06T19:58:09Z</dcterms:modified>
</cp:coreProperties>
</file>