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16A3EC-B6F0-487A-B658-22DD373CA71B}" v="2" dt="2023-03-02T19:05:06.2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st, Elena M." userId="878ef28c-8314-43ac-b986-e5941a948d92" providerId="ADAL" clId="{5316A3EC-B6F0-487A-B658-22DD373CA71B}"/>
    <pc:docChg chg="modSld modMainMaster">
      <pc:chgData name="Shest, Elena M." userId="878ef28c-8314-43ac-b986-e5941a948d92" providerId="ADAL" clId="{5316A3EC-B6F0-487A-B658-22DD373CA71B}" dt="2023-03-02T19:05:06.240" v="1"/>
      <pc:docMkLst>
        <pc:docMk/>
      </pc:docMkLst>
      <pc:sldChg chg="modTransition">
        <pc:chgData name="Shest, Elena M." userId="878ef28c-8314-43ac-b986-e5941a948d92" providerId="ADAL" clId="{5316A3EC-B6F0-487A-B658-22DD373CA71B}" dt="2023-03-02T19:05:06.240" v="1"/>
        <pc:sldMkLst>
          <pc:docMk/>
          <pc:sldMk cId="710522839" sldId="256"/>
        </pc:sldMkLst>
      </pc:sldChg>
      <pc:sldChg chg="modTransition">
        <pc:chgData name="Shest, Elena M." userId="878ef28c-8314-43ac-b986-e5941a948d92" providerId="ADAL" clId="{5316A3EC-B6F0-487A-B658-22DD373CA71B}" dt="2023-03-02T19:05:06.240" v="1"/>
        <pc:sldMkLst>
          <pc:docMk/>
          <pc:sldMk cId="1974867464" sldId="257"/>
        </pc:sldMkLst>
      </pc:sldChg>
      <pc:sldChg chg="modTransition">
        <pc:chgData name="Shest, Elena M." userId="878ef28c-8314-43ac-b986-e5941a948d92" providerId="ADAL" clId="{5316A3EC-B6F0-487A-B658-22DD373CA71B}" dt="2023-03-02T19:05:06.240" v="1"/>
        <pc:sldMkLst>
          <pc:docMk/>
          <pc:sldMk cId="881971888" sldId="258"/>
        </pc:sldMkLst>
      </pc:sldChg>
      <pc:sldChg chg="modTransition">
        <pc:chgData name="Shest, Elena M." userId="878ef28c-8314-43ac-b986-e5941a948d92" providerId="ADAL" clId="{5316A3EC-B6F0-487A-B658-22DD373CA71B}" dt="2023-03-02T19:05:06.240" v="1"/>
        <pc:sldMkLst>
          <pc:docMk/>
          <pc:sldMk cId="3319451565" sldId="259"/>
        </pc:sldMkLst>
      </pc:sldChg>
      <pc:sldChg chg="modTransition">
        <pc:chgData name="Shest, Elena M." userId="878ef28c-8314-43ac-b986-e5941a948d92" providerId="ADAL" clId="{5316A3EC-B6F0-487A-B658-22DD373CA71B}" dt="2023-03-02T19:05:06.240" v="1"/>
        <pc:sldMkLst>
          <pc:docMk/>
          <pc:sldMk cId="1149250364" sldId="260"/>
        </pc:sldMkLst>
      </pc:sldChg>
      <pc:sldChg chg="modTransition">
        <pc:chgData name="Shest, Elena M." userId="878ef28c-8314-43ac-b986-e5941a948d92" providerId="ADAL" clId="{5316A3EC-B6F0-487A-B658-22DD373CA71B}" dt="2023-03-02T19:05:06.240" v="1"/>
        <pc:sldMkLst>
          <pc:docMk/>
          <pc:sldMk cId="3865948956" sldId="262"/>
        </pc:sldMkLst>
      </pc:sldChg>
      <pc:sldChg chg="modTransition">
        <pc:chgData name="Shest, Elena M." userId="878ef28c-8314-43ac-b986-e5941a948d92" providerId="ADAL" clId="{5316A3EC-B6F0-487A-B658-22DD373CA71B}" dt="2023-03-02T19:05:06.240" v="1"/>
        <pc:sldMkLst>
          <pc:docMk/>
          <pc:sldMk cId="3214260216" sldId="264"/>
        </pc:sldMkLst>
      </pc:sldChg>
      <pc:sldChg chg="modTransition">
        <pc:chgData name="Shest, Elena M." userId="878ef28c-8314-43ac-b986-e5941a948d92" providerId="ADAL" clId="{5316A3EC-B6F0-487A-B658-22DD373CA71B}" dt="2023-03-02T19:05:06.240" v="1"/>
        <pc:sldMkLst>
          <pc:docMk/>
          <pc:sldMk cId="3872773250" sldId="266"/>
        </pc:sldMkLst>
      </pc:sldChg>
      <pc:sldMasterChg chg="modTransition modSldLayout">
        <pc:chgData name="Shest, Elena M." userId="878ef28c-8314-43ac-b986-e5941a948d92" providerId="ADAL" clId="{5316A3EC-B6F0-487A-B658-22DD373CA71B}" dt="2023-03-02T19:05:06.240" v="1"/>
        <pc:sldMasterMkLst>
          <pc:docMk/>
          <pc:sldMasterMk cId="2802161939" sldId="2147483648"/>
        </pc:sldMasterMkLst>
        <pc:sldLayoutChg chg="modTransition">
          <pc:chgData name="Shest, Elena M." userId="878ef28c-8314-43ac-b986-e5941a948d92" providerId="ADAL" clId="{5316A3EC-B6F0-487A-B658-22DD373CA71B}" dt="2023-03-02T19:05:06.240" v="1"/>
          <pc:sldLayoutMkLst>
            <pc:docMk/>
            <pc:sldMasterMk cId="2802161939" sldId="2147483648"/>
            <pc:sldLayoutMk cId="368260171" sldId="2147483649"/>
          </pc:sldLayoutMkLst>
        </pc:sldLayoutChg>
        <pc:sldLayoutChg chg="modTransition">
          <pc:chgData name="Shest, Elena M." userId="878ef28c-8314-43ac-b986-e5941a948d92" providerId="ADAL" clId="{5316A3EC-B6F0-487A-B658-22DD373CA71B}" dt="2023-03-02T19:05:06.240" v="1"/>
          <pc:sldLayoutMkLst>
            <pc:docMk/>
            <pc:sldMasterMk cId="2802161939" sldId="2147483648"/>
            <pc:sldLayoutMk cId="3785929961" sldId="2147483650"/>
          </pc:sldLayoutMkLst>
        </pc:sldLayoutChg>
        <pc:sldLayoutChg chg="modTransition">
          <pc:chgData name="Shest, Elena M." userId="878ef28c-8314-43ac-b986-e5941a948d92" providerId="ADAL" clId="{5316A3EC-B6F0-487A-B658-22DD373CA71B}" dt="2023-03-02T19:05:06.240" v="1"/>
          <pc:sldLayoutMkLst>
            <pc:docMk/>
            <pc:sldMasterMk cId="2802161939" sldId="2147483648"/>
            <pc:sldLayoutMk cId="1482883916" sldId="2147483651"/>
          </pc:sldLayoutMkLst>
        </pc:sldLayoutChg>
        <pc:sldLayoutChg chg="modTransition">
          <pc:chgData name="Shest, Elena M." userId="878ef28c-8314-43ac-b986-e5941a948d92" providerId="ADAL" clId="{5316A3EC-B6F0-487A-B658-22DD373CA71B}" dt="2023-03-02T19:05:06.240" v="1"/>
          <pc:sldLayoutMkLst>
            <pc:docMk/>
            <pc:sldMasterMk cId="2802161939" sldId="2147483648"/>
            <pc:sldLayoutMk cId="626105424" sldId="2147483652"/>
          </pc:sldLayoutMkLst>
        </pc:sldLayoutChg>
        <pc:sldLayoutChg chg="modTransition">
          <pc:chgData name="Shest, Elena M." userId="878ef28c-8314-43ac-b986-e5941a948d92" providerId="ADAL" clId="{5316A3EC-B6F0-487A-B658-22DD373CA71B}" dt="2023-03-02T19:05:06.240" v="1"/>
          <pc:sldLayoutMkLst>
            <pc:docMk/>
            <pc:sldMasterMk cId="2802161939" sldId="2147483648"/>
            <pc:sldLayoutMk cId="551128166" sldId="2147483653"/>
          </pc:sldLayoutMkLst>
        </pc:sldLayoutChg>
        <pc:sldLayoutChg chg="modTransition">
          <pc:chgData name="Shest, Elena M." userId="878ef28c-8314-43ac-b986-e5941a948d92" providerId="ADAL" clId="{5316A3EC-B6F0-487A-B658-22DD373CA71B}" dt="2023-03-02T19:05:06.240" v="1"/>
          <pc:sldLayoutMkLst>
            <pc:docMk/>
            <pc:sldMasterMk cId="2802161939" sldId="2147483648"/>
            <pc:sldLayoutMk cId="1568011767" sldId="2147483654"/>
          </pc:sldLayoutMkLst>
        </pc:sldLayoutChg>
        <pc:sldLayoutChg chg="modTransition">
          <pc:chgData name="Shest, Elena M." userId="878ef28c-8314-43ac-b986-e5941a948d92" providerId="ADAL" clId="{5316A3EC-B6F0-487A-B658-22DD373CA71B}" dt="2023-03-02T19:05:06.240" v="1"/>
          <pc:sldLayoutMkLst>
            <pc:docMk/>
            <pc:sldMasterMk cId="2802161939" sldId="2147483648"/>
            <pc:sldLayoutMk cId="2733322226" sldId="2147483655"/>
          </pc:sldLayoutMkLst>
        </pc:sldLayoutChg>
        <pc:sldLayoutChg chg="modTransition">
          <pc:chgData name="Shest, Elena M." userId="878ef28c-8314-43ac-b986-e5941a948d92" providerId="ADAL" clId="{5316A3EC-B6F0-487A-B658-22DD373CA71B}" dt="2023-03-02T19:05:06.240" v="1"/>
          <pc:sldLayoutMkLst>
            <pc:docMk/>
            <pc:sldMasterMk cId="2802161939" sldId="2147483648"/>
            <pc:sldLayoutMk cId="3516739401" sldId="2147483656"/>
          </pc:sldLayoutMkLst>
        </pc:sldLayoutChg>
        <pc:sldLayoutChg chg="modTransition">
          <pc:chgData name="Shest, Elena M." userId="878ef28c-8314-43ac-b986-e5941a948d92" providerId="ADAL" clId="{5316A3EC-B6F0-487A-B658-22DD373CA71B}" dt="2023-03-02T19:05:06.240" v="1"/>
          <pc:sldLayoutMkLst>
            <pc:docMk/>
            <pc:sldMasterMk cId="2802161939" sldId="2147483648"/>
            <pc:sldLayoutMk cId="3718295945" sldId="2147483657"/>
          </pc:sldLayoutMkLst>
        </pc:sldLayoutChg>
        <pc:sldLayoutChg chg="modTransition">
          <pc:chgData name="Shest, Elena M." userId="878ef28c-8314-43ac-b986-e5941a948d92" providerId="ADAL" clId="{5316A3EC-B6F0-487A-B658-22DD373CA71B}" dt="2023-03-02T19:05:06.240" v="1"/>
          <pc:sldLayoutMkLst>
            <pc:docMk/>
            <pc:sldMasterMk cId="2802161939" sldId="2147483648"/>
            <pc:sldLayoutMk cId="3843302121" sldId="2147483658"/>
          </pc:sldLayoutMkLst>
        </pc:sldLayoutChg>
        <pc:sldLayoutChg chg="modTransition">
          <pc:chgData name="Shest, Elena M." userId="878ef28c-8314-43ac-b986-e5941a948d92" providerId="ADAL" clId="{5316A3EC-B6F0-487A-B658-22DD373CA71B}" dt="2023-03-02T19:05:06.240" v="1"/>
          <pc:sldLayoutMkLst>
            <pc:docMk/>
            <pc:sldMasterMk cId="2802161939" sldId="2147483648"/>
            <pc:sldLayoutMk cId="17312379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40D37-5B5A-4520-8B02-C97B8E8A4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59F088-048B-44EB-9AF8-57D06011B7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8E327-B823-49C8-8CD2-B6F399065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F596E-18ED-430C-8C3A-95A5C7B1745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F745B-D329-4AAC-9382-F1C8209C7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36495-6B27-4529-B9E8-B970CDE44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517B-0C42-419D-892C-792BC2D58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0171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FB04E-F619-40A6-88A4-451DDC4D4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2FC483-F3ED-4FCC-B6B8-BA1DC3A067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C5D47-D47E-4F19-897E-CC88EC355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F596E-18ED-430C-8C3A-95A5C7B1745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E3BA0-4789-4728-A7B5-102BCE50C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BD1FC-268F-4991-BD65-6D2208D1F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517B-0C42-419D-892C-792BC2D58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302121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988876-5314-41FA-9F47-10EDF78344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00389-BCBD-4A42-846B-26663538B8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C24AA-490A-40FC-B26D-35B29C1F5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F596E-18ED-430C-8C3A-95A5C7B1745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3CC75-AEF0-4E95-B88E-701564B45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7B332-D6AC-47F9-B2EA-39D7A4F77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517B-0C42-419D-892C-792BC2D58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379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65330-C165-45F2-AA1E-C274AD23A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CB553-2BC3-4BEC-B6F5-5AC288CBC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55A3B-9527-430E-A71B-FC4FB20EF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F596E-18ED-430C-8C3A-95A5C7B1745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9EFD35-9083-4DE2-BD16-362568A26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94A53-6544-4AA9-AFEF-D2F292860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517B-0C42-419D-892C-792BC2D58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29961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905C6-7D78-46DF-AF5E-361A6CF04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0F4667-0675-4500-8D06-DB8B8C8C4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A90B8-B9EB-4CEC-9418-B82102F91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F596E-18ED-430C-8C3A-95A5C7B1745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D84A9-5693-415A-92DD-68F29459C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17DE4-2E68-4569-8F57-7786CEA77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517B-0C42-419D-892C-792BC2D58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83916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179E4-A798-4340-A3E1-FD60F01C7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1D911-41AD-42F3-8698-072D3A2A9C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602D6-DB20-4326-93BE-18987DD62E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4C307-1409-4BCC-A837-773192FC7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F596E-18ED-430C-8C3A-95A5C7B1745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7D1F27-E979-4647-B784-DA1B9EC8C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EA889C-49C9-484F-8926-776B7A3B9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517B-0C42-419D-892C-792BC2D58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105424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94C5D-7DE2-4AC1-A507-32476621C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C69D28-6FDE-4922-B054-118BA6297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36C2C3-7209-4D88-B58E-EA63069C91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CD4A97-0037-4101-B6C0-D1FCBFFE20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6BC03B-5A66-4AE1-BEF0-6D45E7CCD6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EC9525-75A5-40CD-823F-FEAFFF046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F596E-18ED-430C-8C3A-95A5C7B1745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BCF35E-1E2D-428E-A704-54EBDD8AB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27DB6D-524E-4059-BEEA-BC42BF808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517B-0C42-419D-892C-792BC2D58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128166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5DA9D-BB1D-4D06-9080-3A85BF617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81ED9A-7914-43D0-A046-B0CE8E8F5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F596E-18ED-430C-8C3A-95A5C7B1745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4B8A8F-C126-424C-8547-9229310E7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933A4-3C23-4ADF-81E3-F4B897C45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517B-0C42-419D-892C-792BC2D58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1176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AEEA61-D4B7-498C-B3E0-1CAEF151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F596E-18ED-430C-8C3A-95A5C7B1745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B7286D-0135-48FD-B25F-B2A16BEAA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8CF20F-74EA-439E-A1CB-CCCE0F23E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517B-0C42-419D-892C-792BC2D58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22226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FC8EF-79B0-4E79-8B00-C7BBF8C59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D61CA-8936-47A1-AF15-135752DB9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3AC2CD-559D-4BE1-9062-CF72D9DD20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463F77-D346-40E6-8685-E1BE2082F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F596E-18ED-430C-8C3A-95A5C7B1745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ACF93-D7AD-4F86-B0BA-72CBB48AD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1964A5-EB2D-4041-A95D-ED2228E24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517B-0C42-419D-892C-792BC2D58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739401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43121-A891-4392-B590-1D0B1A92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F5D064-89CA-4F21-9EA9-DE5C51A63F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E32538-8A90-4A12-8220-AE487E4A6C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5B81EE-1674-4DA4-8A20-E70B11199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F596E-18ED-430C-8C3A-95A5C7B1745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650081-9302-4F8B-8475-ADF48F2D1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E49B09-92E1-442D-84A6-D3F4263E7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517B-0C42-419D-892C-792BC2D58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29594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1B34B5-CAB1-4135-A502-CEF615E5B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199F9B-6A85-4432-8E2D-747D00E16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8169F-B777-4BE0-9A78-C3C4DC15F8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F596E-18ED-430C-8C3A-95A5C7B17454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BCC82-8E16-46D5-99D2-08757C81E8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140F6-5FF3-4E4D-AE14-5649257FA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0517B-0C42-419D-892C-792BC2D58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161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34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A28CDFD-D11F-4966-A5BC-30A0580D20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2731" y="1542402"/>
            <a:ext cx="5186842" cy="2387918"/>
          </a:xfrm>
        </p:spPr>
        <p:txBody>
          <a:bodyPr anchor="b">
            <a:normAutofit/>
          </a:bodyPr>
          <a:lstStyle/>
          <a:p>
            <a:r>
              <a:rPr 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Management Across Study Staff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325743-34BB-49CF-924A-8F5CF9879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2135" y="4001587"/>
            <a:ext cx="5188034" cy="682079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Minneapolis Team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1052283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1942232-83D0-49E2-AF9B-1F97E3C1E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9E70D72-6E23-4015-A4A6-85C120C1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28A977F-B603-4D81-B0FC-C8DE048A7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8"/>
            <a:chOff x="-305" y="-1"/>
            <a:chExt cx="3832880" cy="2876136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183CE8C-E039-4B2F-A36E-5FD5CD5DE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EB77281-FAB4-40D0-B3F3-264EC4AB20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5E59F3-75FC-494F-8737-5F00A4964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43ADDCFA-B066-4D79-AB71-062E66E58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Content Placeholder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7CFFB43A-08C8-4280-AC1D-D9F4AFC89F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5"/>
          <a:stretch/>
        </p:blipFill>
        <p:spPr>
          <a:xfrm>
            <a:off x="561230" y="1173620"/>
            <a:ext cx="7033013" cy="4720928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C78D9229-E61D-4FEE-8321-2F8B64A8C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6037" y="4852038"/>
            <a:ext cx="2151670" cy="1860256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FDD3CCB-26A3-4D79-AEB6-7A60CF980D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0">
              <a:extLst>
                <a:ext uri="{FF2B5EF4-FFF2-40B4-BE49-F238E27FC236}">
                  <a16:creationId xmlns:a16="http://schemas.microsoft.com/office/drawing/2014/main" id="{E9AC4470-5113-4709-B29F-CDB937F254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1">
              <a:extLst>
                <a:ext uri="{FF2B5EF4-FFF2-40B4-BE49-F238E27FC236}">
                  <a16:creationId xmlns:a16="http://schemas.microsoft.com/office/drawing/2014/main" id="{3E0D146C-9DAB-421E-AE88-5F854BF3F7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2EB32A5-4408-4F6C-84B2-F9A908237A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8" name="Picture 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E97F473-FB44-48CA-BFEA-5ADD7C4EF9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2128" y="1625545"/>
            <a:ext cx="2916225" cy="360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86746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101A1BFF-7EC1-4DCD-80A9-4C0BA1E166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016255"/>
            <a:ext cx="10905066" cy="4825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971888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1F3A2154-097D-474C-AA31-CFEA27C9D6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4440" y="643467"/>
            <a:ext cx="7503119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451565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257CCCE7-18A6-4ADA-8E28-8998CAF15D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4633" y="643467"/>
            <a:ext cx="8162734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250364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1942232-83D0-49E2-AF9B-1F97E3C1E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9E70D72-6E23-4015-A4A6-85C120C1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28A977F-B603-4D81-B0FC-C8DE048A7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8"/>
            <a:chOff x="-305" y="-1"/>
            <a:chExt cx="3832880" cy="2876136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183CE8C-E039-4B2F-A36E-5FD5CD5DE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EB77281-FAB4-40D0-B3F3-264EC4AB20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5E59F3-75FC-494F-8737-5F00A4964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43ADDCFA-B066-4D79-AB71-062E66E58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78D9229-E61D-4FEE-8321-2F8B64A8C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6037" y="4852038"/>
            <a:ext cx="2151670" cy="1860256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FDD3CCB-26A3-4D79-AEB6-7A60CF980D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Freeform: Shape 30">
              <a:extLst>
                <a:ext uri="{FF2B5EF4-FFF2-40B4-BE49-F238E27FC236}">
                  <a16:creationId xmlns:a16="http://schemas.microsoft.com/office/drawing/2014/main" id="{E9AC4470-5113-4709-B29F-CDB937F254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Freeform: Shape 31">
              <a:extLst>
                <a:ext uri="{FF2B5EF4-FFF2-40B4-BE49-F238E27FC236}">
                  <a16:creationId xmlns:a16="http://schemas.microsoft.com/office/drawing/2014/main" id="{3E0D146C-9DAB-421E-AE88-5F854BF3F7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2EB32A5-4408-4F6C-84B2-F9A908237A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5" name="Picture 14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A10C6220-26E8-427E-BB3A-C5B1AEBAAE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1530" y="-520"/>
            <a:ext cx="2948940" cy="6858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260216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65741A27-47E0-4E3C-B131-74F191538B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193462"/>
            <a:ext cx="10905066" cy="4471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948956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A28CDFD-D11F-4966-A5BC-30A0580D20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2731" y="1542402"/>
            <a:ext cx="5186842" cy="2387918"/>
          </a:xfrm>
        </p:spPr>
        <p:txBody>
          <a:bodyPr anchor="b">
            <a:normAutofit/>
          </a:bodyPr>
          <a:lstStyle/>
          <a:p>
            <a:r>
              <a:rPr lang="en-US" sz="5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2773250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10</Words>
  <Application>Microsoft Office PowerPoint</Application>
  <PresentationFormat>Widescreen</PresentationFormat>
  <Paragraphs>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Data Management Across Study Staff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Management Across Study Staff</dc:title>
  <dc:creator>Shest, Elena M.</dc:creator>
  <cp:lastModifiedBy>Shest, Elena M.</cp:lastModifiedBy>
  <cp:revision>1</cp:revision>
  <dcterms:created xsi:type="dcterms:W3CDTF">2023-03-02T18:31:36Z</dcterms:created>
  <dcterms:modified xsi:type="dcterms:W3CDTF">2023-03-02T19:05:11Z</dcterms:modified>
</cp:coreProperties>
</file>